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3"/>
  </p:handoutMasterIdLst>
  <p:sldIdLst>
    <p:sldId id="256" r:id="rId2"/>
    <p:sldId id="259" r:id="rId3"/>
    <p:sldId id="260" r:id="rId4"/>
    <p:sldId id="257" r:id="rId5"/>
    <p:sldId id="258" r:id="rId6"/>
    <p:sldId id="261" r:id="rId7"/>
    <p:sldId id="265" r:id="rId8"/>
    <p:sldId id="262" r:id="rId9"/>
    <p:sldId id="263" r:id="rId10"/>
    <p:sldId id="266" r:id="rId11"/>
    <p:sldId id="264" r:id="rId12"/>
  </p:sldIdLst>
  <p:sldSz cx="12192000" cy="6858000"/>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0" d="100"/>
          <a:sy n="90" d="100"/>
        </p:scale>
        <p:origin x="6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en-AU"/>
          </a:p>
        </p:txBody>
      </p:sp>
      <p:sp>
        <p:nvSpPr>
          <p:cNvPr id="3" name="Date Placeholder 2"/>
          <p:cNvSpPr>
            <a:spLocks noGrp="1"/>
          </p:cNvSpPr>
          <p:nvPr>
            <p:ph type="dt" sz="quarter" idx="1"/>
          </p:nvPr>
        </p:nvSpPr>
        <p:spPr>
          <a:xfrm>
            <a:off x="3901698" y="0"/>
            <a:ext cx="2984871" cy="502676"/>
          </a:xfrm>
          <a:prstGeom prst="rect">
            <a:avLst/>
          </a:prstGeom>
        </p:spPr>
        <p:txBody>
          <a:bodyPr vert="horz" lIns="96606" tIns="48303" rIns="96606" bIns="48303" rtlCol="0"/>
          <a:lstStyle>
            <a:lvl1pPr algn="r">
              <a:defRPr sz="1300"/>
            </a:lvl1pPr>
          </a:lstStyle>
          <a:p>
            <a:fld id="{F269ED6F-926B-431D-8402-41B005F1C8CD}" type="datetimeFigureOut">
              <a:rPr lang="en-AU" smtClean="0"/>
              <a:t>17/02/2024</a:t>
            </a:fld>
            <a:endParaRPr lang="en-AU"/>
          </a:p>
        </p:txBody>
      </p:sp>
      <p:sp>
        <p:nvSpPr>
          <p:cNvPr id="4" name="Footer Placeholder 3"/>
          <p:cNvSpPr>
            <a:spLocks noGrp="1"/>
          </p:cNvSpPr>
          <p:nvPr>
            <p:ph type="ftr" sz="quarter" idx="2"/>
          </p:nvPr>
        </p:nvSpPr>
        <p:spPr>
          <a:xfrm>
            <a:off x="0" y="9516039"/>
            <a:ext cx="2984871" cy="502674"/>
          </a:xfrm>
          <a:prstGeom prst="rect">
            <a:avLst/>
          </a:prstGeom>
        </p:spPr>
        <p:txBody>
          <a:bodyPr vert="horz" lIns="96606" tIns="48303" rIns="96606" bIns="48303" rtlCol="0" anchor="b"/>
          <a:lstStyle>
            <a:lvl1pPr algn="l">
              <a:defRPr sz="1300"/>
            </a:lvl1pPr>
          </a:lstStyle>
          <a:p>
            <a:endParaRPr lang="en-AU"/>
          </a:p>
        </p:txBody>
      </p:sp>
      <p:sp>
        <p:nvSpPr>
          <p:cNvPr id="5" name="Slide Number Placeholder 4"/>
          <p:cNvSpPr>
            <a:spLocks noGrp="1"/>
          </p:cNvSpPr>
          <p:nvPr>
            <p:ph type="sldNum" sz="quarter" idx="3"/>
          </p:nvPr>
        </p:nvSpPr>
        <p:spPr>
          <a:xfrm>
            <a:off x="3901698" y="9516039"/>
            <a:ext cx="2984871" cy="502674"/>
          </a:xfrm>
          <a:prstGeom prst="rect">
            <a:avLst/>
          </a:prstGeom>
        </p:spPr>
        <p:txBody>
          <a:bodyPr vert="horz" lIns="96606" tIns="48303" rIns="96606" bIns="48303" rtlCol="0" anchor="b"/>
          <a:lstStyle>
            <a:lvl1pPr algn="r">
              <a:defRPr sz="1300"/>
            </a:lvl1pPr>
          </a:lstStyle>
          <a:p>
            <a:fld id="{43FD592E-547D-4AA6-801D-438C9C27CA0B}" type="slidenum">
              <a:rPr lang="en-AU" smtClean="0"/>
              <a:t>‹#›</a:t>
            </a:fld>
            <a:endParaRPr lang="en-AU"/>
          </a:p>
        </p:txBody>
      </p:sp>
    </p:spTree>
    <p:extLst>
      <p:ext uri="{BB962C8B-B14F-4D97-AF65-F5344CB8AC3E}">
        <p14:creationId xmlns:p14="http://schemas.microsoft.com/office/powerpoint/2010/main" val="272538020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40747663-A4CB-4155-939C-82D95F0CE689}" type="datetimeFigureOut">
              <a:rPr lang="en-AU" smtClean="0"/>
              <a:t>17/02/2024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A5ACEF3-0EBC-4A66-834A-CA49C1693956}" type="slidenum">
              <a:rPr lang="en-AU" smtClean="0"/>
              <a:t>‹#›</a:t>
            </a:fld>
            <a:endParaRPr lang="en-AU"/>
          </a:p>
        </p:txBody>
      </p:sp>
    </p:spTree>
    <p:extLst>
      <p:ext uri="{BB962C8B-B14F-4D97-AF65-F5344CB8AC3E}">
        <p14:creationId xmlns:p14="http://schemas.microsoft.com/office/powerpoint/2010/main" val="2457556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40747663-A4CB-4155-939C-82D95F0CE689}" type="datetimeFigureOut">
              <a:rPr lang="en-AU" smtClean="0"/>
              <a:t>17/02/2024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A5ACEF3-0EBC-4A66-834A-CA49C1693956}" type="slidenum">
              <a:rPr lang="en-AU" smtClean="0"/>
              <a:t>‹#›</a:t>
            </a:fld>
            <a:endParaRPr lang="en-AU"/>
          </a:p>
        </p:txBody>
      </p:sp>
    </p:spTree>
    <p:extLst>
      <p:ext uri="{BB962C8B-B14F-4D97-AF65-F5344CB8AC3E}">
        <p14:creationId xmlns:p14="http://schemas.microsoft.com/office/powerpoint/2010/main" val="2674473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40747663-A4CB-4155-939C-82D95F0CE689}" type="datetimeFigureOut">
              <a:rPr lang="en-AU" smtClean="0"/>
              <a:t>17/02/2024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A5ACEF3-0EBC-4A66-834A-CA49C1693956}" type="slidenum">
              <a:rPr lang="en-AU" smtClean="0"/>
              <a:t>‹#›</a:t>
            </a:fld>
            <a:endParaRPr lang="en-AU"/>
          </a:p>
        </p:txBody>
      </p:sp>
    </p:spTree>
    <p:extLst>
      <p:ext uri="{BB962C8B-B14F-4D97-AF65-F5344CB8AC3E}">
        <p14:creationId xmlns:p14="http://schemas.microsoft.com/office/powerpoint/2010/main" val="3918884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40747663-A4CB-4155-939C-82D95F0CE689}" type="datetimeFigureOut">
              <a:rPr lang="en-AU" smtClean="0"/>
              <a:t>17/02/2024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A5ACEF3-0EBC-4A66-834A-CA49C1693956}" type="slidenum">
              <a:rPr lang="en-AU" smtClean="0"/>
              <a:t>‹#›</a:t>
            </a:fld>
            <a:endParaRPr lang="en-AU"/>
          </a:p>
        </p:txBody>
      </p:sp>
    </p:spTree>
    <p:extLst>
      <p:ext uri="{BB962C8B-B14F-4D97-AF65-F5344CB8AC3E}">
        <p14:creationId xmlns:p14="http://schemas.microsoft.com/office/powerpoint/2010/main" val="3044996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747663-A4CB-4155-939C-82D95F0CE689}" type="datetimeFigureOut">
              <a:rPr lang="en-AU" smtClean="0"/>
              <a:t>17/02/2024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A5ACEF3-0EBC-4A66-834A-CA49C1693956}" type="slidenum">
              <a:rPr lang="en-AU" smtClean="0"/>
              <a:t>‹#›</a:t>
            </a:fld>
            <a:endParaRPr lang="en-AU"/>
          </a:p>
        </p:txBody>
      </p:sp>
    </p:spTree>
    <p:extLst>
      <p:ext uri="{BB962C8B-B14F-4D97-AF65-F5344CB8AC3E}">
        <p14:creationId xmlns:p14="http://schemas.microsoft.com/office/powerpoint/2010/main" val="490102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40747663-A4CB-4155-939C-82D95F0CE689}" type="datetimeFigureOut">
              <a:rPr lang="en-AU" smtClean="0"/>
              <a:t>17/02/2024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A5ACEF3-0EBC-4A66-834A-CA49C1693956}" type="slidenum">
              <a:rPr lang="en-AU" smtClean="0"/>
              <a:t>‹#›</a:t>
            </a:fld>
            <a:endParaRPr lang="en-AU"/>
          </a:p>
        </p:txBody>
      </p:sp>
    </p:spTree>
    <p:extLst>
      <p:ext uri="{BB962C8B-B14F-4D97-AF65-F5344CB8AC3E}">
        <p14:creationId xmlns:p14="http://schemas.microsoft.com/office/powerpoint/2010/main" val="39687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40747663-A4CB-4155-939C-82D95F0CE689}" type="datetimeFigureOut">
              <a:rPr lang="en-AU" smtClean="0"/>
              <a:t>17/02/2024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0A5ACEF3-0EBC-4A66-834A-CA49C1693956}" type="slidenum">
              <a:rPr lang="en-AU" smtClean="0"/>
              <a:t>‹#›</a:t>
            </a:fld>
            <a:endParaRPr lang="en-AU"/>
          </a:p>
        </p:txBody>
      </p:sp>
    </p:spTree>
    <p:extLst>
      <p:ext uri="{BB962C8B-B14F-4D97-AF65-F5344CB8AC3E}">
        <p14:creationId xmlns:p14="http://schemas.microsoft.com/office/powerpoint/2010/main" val="838427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40747663-A4CB-4155-939C-82D95F0CE689}" type="datetimeFigureOut">
              <a:rPr lang="en-AU" smtClean="0"/>
              <a:t>17/02/2024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0A5ACEF3-0EBC-4A66-834A-CA49C1693956}" type="slidenum">
              <a:rPr lang="en-AU" smtClean="0"/>
              <a:t>‹#›</a:t>
            </a:fld>
            <a:endParaRPr lang="en-AU"/>
          </a:p>
        </p:txBody>
      </p:sp>
    </p:spTree>
    <p:extLst>
      <p:ext uri="{BB962C8B-B14F-4D97-AF65-F5344CB8AC3E}">
        <p14:creationId xmlns:p14="http://schemas.microsoft.com/office/powerpoint/2010/main" val="1469127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747663-A4CB-4155-939C-82D95F0CE689}" type="datetimeFigureOut">
              <a:rPr lang="en-AU" smtClean="0"/>
              <a:t>17/02/2024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0A5ACEF3-0EBC-4A66-834A-CA49C1693956}" type="slidenum">
              <a:rPr lang="en-AU" smtClean="0"/>
              <a:t>‹#›</a:t>
            </a:fld>
            <a:endParaRPr lang="en-AU"/>
          </a:p>
        </p:txBody>
      </p:sp>
    </p:spTree>
    <p:extLst>
      <p:ext uri="{BB962C8B-B14F-4D97-AF65-F5344CB8AC3E}">
        <p14:creationId xmlns:p14="http://schemas.microsoft.com/office/powerpoint/2010/main" val="2178590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747663-A4CB-4155-939C-82D95F0CE689}" type="datetimeFigureOut">
              <a:rPr lang="en-AU" smtClean="0"/>
              <a:t>17/02/2024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A5ACEF3-0EBC-4A66-834A-CA49C1693956}" type="slidenum">
              <a:rPr lang="en-AU" smtClean="0"/>
              <a:t>‹#›</a:t>
            </a:fld>
            <a:endParaRPr lang="en-AU"/>
          </a:p>
        </p:txBody>
      </p:sp>
    </p:spTree>
    <p:extLst>
      <p:ext uri="{BB962C8B-B14F-4D97-AF65-F5344CB8AC3E}">
        <p14:creationId xmlns:p14="http://schemas.microsoft.com/office/powerpoint/2010/main" val="1919140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747663-A4CB-4155-939C-82D95F0CE689}" type="datetimeFigureOut">
              <a:rPr lang="en-AU" smtClean="0"/>
              <a:t>17/02/2024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A5ACEF3-0EBC-4A66-834A-CA49C1693956}" type="slidenum">
              <a:rPr lang="en-AU" smtClean="0"/>
              <a:t>‹#›</a:t>
            </a:fld>
            <a:endParaRPr lang="en-AU"/>
          </a:p>
        </p:txBody>
      </p:sp>
    </p:spTree>
    <p:extLst>
      <p:ext uri="{BB962C8B-B14F-4D97-AF65-F5344CB8AC3E}">
        <p14:creationId xmlns:p14="http://schemas.microsoft.com/office/powerpoint/2010/main" val="22787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747663-A4CB-4155-939C-82D95F0CE689}" type="datetimeFigureOut">
              <a:rPr lang="en-AU" smtClean="0"/>
              <a:t>17/02/2024</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5ACEF3-0EBC-4A66-834A-CA49C1693956}" type="slidenum">
              <a:rPr lang="en-AU" smtClean="0"/>
              <a:t>‹#›</a:t>
            </a:fld>
            <a:endParaRPr lang="en-AU"/>
          </a:p>
        </p:txBody>
      </p:sp>
    </p:spTree>
    <p:extLst>
      <p:ext uri="{BB962C8B-B14F-4D97-AF65-F5344CB8AC3E}">
        <p14:creationId xmlns:p14="http://schemas.microsoft.com/office/powerpoint/2010/main" val="2444492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AU" dirty="0"/>
          </a:p>
        </p:txBody>
      </p:sp>
      <p:sp>
        <p:nvSpPr>
          <p:cNvPr id="3" name="Subtitle 2"/>
          <p:cNvSpPr>
            <a:spLocks noGrp="1"/>
          </p:cNvSpPr>
          <p:nvPr>
            <p:ph type="subTitle" idx="1"/>
          </p:nvPr>
        </p:nvSpPr>
        <p:spPr/>
        <p:txBody>
          <a:bodyPr/>
          <a:lstStyle/>
          <a:p>
            <a:endParaRPr lang="en-AU"/>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722150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56509" y="1807465"/>
            <a:ext cx="10380518" cy="5032375"/>
          </a:xfrm>
        </p:spPr>
      </p:pic>
      <p:sp>
        <p:nvSpPr>
          <p:cNvPr id="3" name="AutoShape 2" descr="1 Peter 3:15 - Bible verse - DailyVerses.net"/>
          <p:cNvSpPr>
            <a:spLocks noChangeAspect="1" noChangeArrowheads="1"/>
          </p:cNvSpPr>
          <p:nvPr/>
        </p:nvSpPr>
        <p:spPr bwMode="auto">
          <a:xfrm>
            <a:off x="155575" y="-3048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 name="AutoShape 4" descr="File:Speech bubble.svg - Wikipedi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7564" y="0"/>
            <a:ext cx="6719775" cy="5059290"/>
          </a:xfrm>
          <a:prstGeom prst="rect">
            <a:avLst/>
          </a:prstGeom>
        </p:spPr>
      </p:pic>
      <p:sp>
        <p:nvSpPr>
          <p:cNvPr id="2" name="TextBox 1"/>
          <p:cNvSpPr txBox="1"/>
          <p:nvPr/>
        </p:nvSpPr>
        <p:spPr>
          <a:xfrm>
            <a:off x="946296" y="923215"/>
            <a:ext cx="9351819" cy="2585323"/>
          </a:xfrm>
          <a:prstGeom prst="rect">
            <a:avLst/>
          </a:prstGeom>
          <a:noFill/>
        </p:spPr>
        <p:txBody>
          <a:bodyPr wrap="square" rtlCol="0">
            <a:spAutoFit/>
          </a:bodyPr>
          <a:lstStyle/>
          <a:p>
            <a:pPr algn="ctr"/>
            <a:r>
              <a:rPr lang="en-AU" sz="5400" dirty="0" smtClean="0">
                <a:solidFill>
                  <a:srgbClr val="0070C0"/>
                </a:solidFill>
                <a:latin typeface="Forte" panose="03060902040502070203" pitchFamily="66" charset="0"/>
              </a:rPr>
              <a:t>What did you </a:t>
            </a:r>
          </a:p>
          <a:p>
            <a:pPr algn="ctr"/>
            <a:r>
              <a:rPr lang="en-AU" sz="5400" dirty="0">
                <a:solidFill>
                  <a:srgbClr val="0070C0"/>
                </a:solidFill>
                <a:latin typeface="Forte" panose="03060902040502070203" pitchFamily="66" charset="0"/>
              </a:rPr>
              <a:t>d</a:t>
            </a:r>
            <a:r>
              <a:rPr lang="en-AU" sz="5400" dirty="0" smtClean="0">
                <a:solidFill>
                  <a:srgbClr val="0070C0"/>
                </a:solidFill>
                <a:latin typeface="Forte" panose="03060902040502070203" pitchFamily="66" charset="0"/>
              </a:rPr>
              <a:t>o over  </a:t>
            </a:r>
          </a:p>
          <a:p>
            <a:pPr algn="ctr"/>
            <a:r>
              <a:rPr lang="en-AU" sz="5400" dirty="0" smtClean="0">
                <a:solidFill>
                  <a:srgbClr val="0070C0"/>
                </a:solidFill>
                <a:latin typeface="Forte" panose="03060902040502070203" pitchFamily="66" charset="0"/>
              </a:rPr>
              <a:t>the weekend?</a:t>
            </a:r>
            <a:endParaRPr lang="en-AU" sz="5400" dirty="0">
              <a:solidFill>
                <a:srgbClr val="0070C0"/>
              </a:solidFill>
              <a:latin typeface="Forte" panose="03060902040502070203" pitchFamily="66" charset="0"/>
            </a:endParaRPr>
          </a:p>
        </p:txBody>
      </p:sp>
    </p:spTree>
    <p:extLst>
      <p:ext uri="{BB962C8B-B14F-4D97-AF65-F5344CB8AC3E}">
        <p14:creationId xmlns:p14="http://schemas.microsoft.com/office/powerpoint/2010/main" val="10615944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039" y="1536003"/>
            <a:ext cx="30223318" cy="4200523"/>
          </a:xfrm>
        </p:spPr>
        <p:txBody>
          <a:bodyPr/>
          <a:lstStyle/>
          <a:p>
            <a:endParaRPr lang="en-AU"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39389" y="1329164"/>
            <a:ext cx="10380518" cy="5032375"/>
          </a:xfrm>
        </p:spPr>
      </p:pic>
      <p:pic>
        <p:nvPicPr>
          <p:cNvPr id="2050" name="Picture 2" descr="Why Is Jesus' Cross So Controversial? - Bayless Conley"/>
          <p:cNvPicPr>
            <a:picLocks noChangeAspect="1" noChangeArrowheads="1"/>
          </p:cNvPicPr>
          <p:nvPr/>
        </p:nvPicPr>
        <p:blipFill rotWithShape="1">
          <a:blip r:embed="rId3">
            <a:extLst>
              <a:ext uri="{28A0092B-C50C-407E-A947-70E740481C1C}">
                <a14:useLocalDpi xmlns:a14="http://schemas.microsoft.com/office/drawing/2010/main" val="0"/>
              </a:ext>
            </a:extLst>
          </a:blip>
          <a:srcRect t="-222" r="13177"/>
          <a:stretch/>
        </p:blipFill>
        <p:spPr bwMode="auto">
          <a:xfrm>
            <a:off x="212651" y="0"/>
            <a:ext cx="11904698" cy="47934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14671" y="180753"/>
            <a:ext cx="7517217" cy="3785652"/>
          </a:xfrm>
          <a:prstGeom prst="rect">
            <a:avLst/>
          </a:prstGeom>
          <a:solidFill>
            <a:schemeClr val="tx1"/>
          </a:solidFill>
        </p:spPr>
        <p:txBody>
          <a:bodyPr wrap="square" rtlCol="0">
            <a:spAutoFit/>
          </a:bodyPr>
          <a:lstStyle/>
          <a:p>
            <a:r>
              <a:rPr lang="en-AU" sz="2400" b="1" baseline="30000" dirty="0" smtClean="0">
                <a:solidFill>
                  <a:schemeClr val="bg1"/>
                </a:solidFill>
              </a:rPr>
              <a:t>Romans</a:t>
            </a:r>
            <a:r>
              <a:rPr lang="en-AU" sz="2400" b="1" dirty="0" smtClean="0">
                <a:solidFill>
                  <a:schemeClr val="bg1"/>
                </a:solidFill>
              </a:rPr>
              <a:t> </a:t>
            </a:r>
            <a:r>
              <a:rPr lang="en-AU" sz="2400" b="1" baseline="30000" dirty="0" smtClean="0">
                <a:solidFill>
                  <a:schemeClr val="bg1"/>
                </a:solidFill>
              </a:rPr>
              <a:t>10:13-17</a:t>
            </a:r>
            <a:r>
              <a:rPr lang="en-AU" sz="2400" b="1" dirty="0" smtClean="0">
                <a:solidFill>
                  <a:schemeClr val="bg1"/>
                </a:solidFill>
              </a:rPr>
              <a:t>  </a:t>
            </a:r>
            <a:r>
              <a:rPr lang="en-AU" sz="2400" b="1" baseline="30000" dirty="0">
                <a:solidFill>
                  <a:schemeClr val="bg1"/>
                </a:solidFill>
              </a:rPr>
              <a:t>Message Bible</a:t>
            </a:r>
          </a:p>
          <a:p>
            <a:r>
              <a:rPr lang="en-AU" sz="2400" b="1" dirty="0" smtClean="0">
                <a:solidFill>
                  <a:schemeClr val="bg1"/>
                </a:solidFill>
              </a:rPr>
              <a:t>Everyone who calls, “Help, God!”  gets help.</a:t>
            </a:r>
          </a:p>
          <a:p>
            <a:r>
              <a:rPr lang="en-AU" sz="2400" b="1" dirty="0" smtClean="0">
                <a:solidFill>
                  <a:schemeClr val="bg1"/>
                </a:solidFill>
              </a:rPr>
              <a:t>But how can people call for help if they don’t know who to trust?  And how can they know who to trust if they haven’t heard of the One who can be trusted?</a:t>
            </a:r>
          </a:p>
          <a:p>
            <a:r>
              <a:rPr lang="en-AU" sz="2400" b="1" dirty="0" smtClean="0">
                <a:solidFill>
                  <a:schemeClr val="bg1"/>
                </a:solidFill>
              </a:rPr>
              <a:t>And how can they hear if nobody tells them?</a:t>
            </a:r>
          </a:p>
          <a:p>
            <a:r>
              <a:rPr lang="en-AU" sz="2400" b="1" dirty="0" smtClean="0">
                <a:solidFill>
                  <a:schemeClr val="bg1"/>
                </a:solidFill>
              </a:rPr>
              <a:t>And how is anyone going to tell them, unless some is sent </a:t>
            </a:r>
            <a:r>
              <a:rPr lang="en-AU" sz="2400" b="1" dirty="0" smtClean="0">
                <a:solidFill>
                  <a:schemeClr val="bg1"/>
                </a:solidFill>
              </a:rPr>
              <a:t>to do </a:t>
            </a:r>
            <a:r>
              <a:rPr lang="en-AU" sz="2400" b="1" dirty="0" smtClean="0">
                <a:solidFill>
                  <a:schemeClr val="bg1"/>
                </a:solidFill>
              </a:rPr>
              <a:t>it?  That’s why Scripture exclaims,  A sight to take your breath away! Grand processions of people telling all the good things of God!</a:t>
            </a:r>
            <a:endParaRPr lang="en-AU" sz="2400" b="1" dirty="0">
              <a:solidFill>
                <a:schemeClr val="bg1"/>
              </a:solidFill>
            </a:endParaRPr>
          </a:p>
        </p:txBody>
      </p:sp>
    </p:spTree>
    <p:extLst>
      <p:ext uri="{BB962C8B-B14F-4D97-AF65-F5344CB8AC3E}">
        <p14:creationId xmlns:p14="http://schemas.microsoft.com/office/powerpoint/2010/main" val="6614090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Open 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521" y="390334"/>
            <a:ext cx="3323606" cy="5889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39273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Open 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521" y="390334"/>
            <a:ext cx="3323606" cy="588993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44736" y="691375"/>
            <a:ext cx="7547264" cy="6001643"/>
          </a:xfrm>
          <a:prstGeom prst="rect">
            <a:avLst/>
          </a:prstGeom>
          <a:noFill/>
        </p:spPr>
        <p:txBody>
          <a:bodyPr wrap="square" rtlCol="0">
            <a:spAutoFit/>
          </a:bodyPr>
          <a:lstStyle/>
          <a:p>
            <a:r>
              <a:rPr lang="en-AU" sz="4800" dirty="0" smtClean="0"/>
              <a:t>RCC My HOME</a:t>
            </a:r>
          </a:p>
          <a:p>
            <a:endParaRPr lang="en-AU" sz="4800" dirty="0"/>
          </a:p>
          <a:p>
            <a:pPr marL="685800" indent="-685800">
              <a:buFont typeface="Arial" panose="020B0604020202020204" pitchFamily="34" charset="0"/>
              <a:buChar char="•"/>
            </a:pPr>
            <a:r>
              <a:rPr lang="en-AU" sz="4800" dirty="0" smtClean="0"/>
              <a:t>Place to belong to </a:t>
            </a:r>
          </a:p>
          <a:p>
            <a:pPr marL="685800" indent="-685800">
              <a:buFont typeface="Arial" panose="020B0604020202020204" pitchFamily="34" charset="0"/>
              <a:buChar char="•"/>
            </a:pPr>
            <a:r>
              <a:rPr lang="en-AU" sz="4800" dirty="0"/>
              <a:t>B</a:t>
            </a:r>
            <a:r>
              <a:rPr lang="en-AU" sz="4800" dirty="0" smtClean="0"/>
              <a:t>e cared for and care for others in times of need</a:t>
            </a:r>
          </a:p>
          <a:p>
            <a:pPr marL="685800" indent="-685800">
              <a:buFont typeface="Arial" panose="020B0604020202020204" pitchFamily="34" charset="0"/>
              <a:buChar char="•"/>
            </a:pPr>
            <a:r>
              <a:rPr lang="en-AU" sz="4800" dirty="0"/>
              <a:t>T</a:t>
            </a:r>
            <a:r>
              <a:rPr lang="en-AU" sz="4800" dirty="0" smtClean="0"/>
              <a:t>o grow in our walk with God</a:t>
            </a:r>
          </a:p>
          <a:p>
            <a:pPr marL="685800" indent="-685800">
              <a:buFont typeface="Arial" panose="020B0604020202020204" pitchFamily="34" charset="0"/>
              <a:buChar char="•"/>
            </a:pPr>
            <a:endParaRPr lang="en-AU" sz="4800" dirty="0"/>
          </a:p>
        </p:txBody>
      </p:sp>
      <p:sp>
        <p:nvSpPr>
          <p:cNvPr id="2" name="Oval 1"/>
          <p:cNvSpPr/>
          <p:nvPr/>
        </p:nvSpPr>
        <p:spPr>
          <a:xfrm>
            <a:off x="1828800" y="1558636"/>
            <a:ext cx="685800" cy="98713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5555982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3519" y="0"/>
            <a:ext cx="11980718" cy="6739154"/>
          </a:xfrm>
        </p:spPr>
      </p:pic>
    </p:spTree>
    <p:extLst>
      <p:ext uri="{BB962C8B-B14F-4D97-AF65-F5344CB8AC3E}">
        <p14:creationId xmlns:p14="http://schemas.microsoft.com/office/powerpoint/2010/main" val="10321234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59258" y="2713609"/>
            <a:ext cx="10049110" cy="1357676"/>
          </a:xfrm>
        </p:spPr>
        <p:txBody>
          <a:bodyPr/>
          <a:lstStyle/>
          <a:p>
            <a:endParaRPr lang="en-AU" dirty="0"/>
          </a:p>
        </p:txBody>
      </p:sp>
      <p:sp>
        <p:nvSpPr>
          <p:cNvPr id="5" name="Rectangle 4"/>
          <p:cNvSpPr/>
          <p:nvPr/>
        </p:nvSpPr>
        <p:spPr>
          <a:xfrm>
            <a:off x="1195039" y="1536004"/>
            <a:ext cx="7948961" cy="3046988"/>
          </a:xfrm>
          <a:prstGeom prst="rect">
            <a:avLst/>
          </a:prstGeom>
        </p:spPr>
        <p:txBody>
          <a:bodyPr wrap="square">
            <a:spAutoFit/>
          </a:bodyPr>
          <a:lstStyle/>
          <a:p>
            <a:pPr marR="3000"/>
            <a:r>
              <a:rPr lang="en-AU" sz="3600" baseline="30000" dirty="0" smtClean="0">
                <a:solidFill>
                  <a:srgbClr val="0000FF"/>
                </a:solidFill>
                <a:latin typeface="Verdana" panose="020B0604030504040204" pitchFamily="34" charset="0"/>
              </a:rPr>
              <a:t>Acts 1:8 </a:t>
            </a:r>
            <a:r>
              <a:rPr lang="en-AU" sz="3200" dirty="0" smtClean="0">
                <a:solidFill>
                  <a:prstClr val="black"/>
                </a:solidFill>
                <a:latin typeface="Verdana" panose="020B0604030504040204" pitchFamily="34" charset="0"/>
              </a:rPr>
              <a:t>But </a:t>
            </a:r>
            <a:r>
              <a:rPr lang="en-AU" sz="3200" dirty="0">
                <a:solidFill>
                  <a:prstClr val="black"/>
                </a:solidFill>
                <a:latin typeface="Verdana" panose="020B0604030504040204" pitchFamily="34" charset="0"/>
              </a:rPr>
              <a:t>you will receive </a:t>
            </a:r>
            <a:r>
              <a:rPr lang="en-AU" sz="3200" b="1" dirty="0">
                <a:solidFill>
                  <a:prstClr val="black"/>
                </a:solidFill>
                <a:latin typeface="Verdana" panose="020B0604030504040204" pitchFamily="34" charset="0"/>
              </a:rPr>
              <a:t>power when the Holy Spirit </a:t>
            </a:r>
            <a:r>
              <a:rPr lang="en-AU" sz="3200" dirty="0">
                <a:solidFill>
                  <a:prstClr val="black"/>
                </a:solidFill>
                <a:latin typeface="Verdana" panose="020B0604030504040204" pitchFamily="34" charset="0"/>
              </a:rPr>
              <a:t>comes on you; and you will be </a:t>
            </a:r>
            <a:r>
              <a:rPr lang="en-AU" sz="3200" b="1" dirty="0">
                <a:solidFill>
                  <a:prstClr val="black"/>
                </a:solidFill>
                <a:latin typeface="Verdana" panose="020B0604030504040204" pitchFamily="34" charset="0"/>
              </a:rPr>
              <a:t>my witnesses </a:t>
            </a:r>
            <a:r>
              <a:rPr lang="en-AU" sz="3200" dirty="0">
                <a:solidFill>
                  <a:prstClr val="black"/>
                </a:solidFill>
                <a:latin typeface="Verdana" panose="020B0604030504040204" pitchFamily="34" charset="0"/>
              </a:rPr>
              <a:t>in Jerusalem, and in all Judea and Samaria, and to the </a:t>
            </a:r>
            <a:r>
              <a:rPr lang="en-AU" sz="3200" b="1" dirty="0">
                <a:solidFill>
                  <a:prstClr val="black"/>
                </a:solidFill>
                <a:latin typeface="Verdana" panose="020B0604030504040204" pitchFamily="34" charset="0"/>
              </a:rPr>
              <a:t>ends of the earth.” </a:t>
            </a:r>
          </a:p>
        </p:txBody>
      </p:sp>
      <p:pic>
        <p:nvPicPr>
          <p:cNvPr id="3074" name="Picture 2" descr="Fire Clip Art - Symbols Of The Holy Spirit - Free Transparent PNG Clipart  Images Downloa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82530" y="512947"/>
            <a:ext cx="720419" cy="1059211"/>
          </a:xfrm>
          <a:prstGeom prst="rect">
            <a:avLst/>
          </a:prstGeom>
          <a:noFill/>
          <a:extLst>
            <a:ext uri="{909E8E84-426E-40DD-AFC4-6F175D3DCCD1}">
              <a14:hiddenFill xmlns:a14="http://schemas.microsoft.com/office/drawing/2010/main">
                <a:solidFill>
                  <a:srgbClr val="FFFFFF"/>
                </a:solidFill>
              </a14:hiddenFill>
            </a:ext>
          </a:extLst>
        </p:spPr>
      </p:pic>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508102" y="1966519"/>
            <a:ext cx="1012540" cy="1494180"/>
          </a:xfrm>
        </p:spPr>
      </p:pic>
      <p:pic>
        <p:nvPicPr>
          <p:cNvPr id="3078" name="Picture 6" descr="Premium Vector | Australia icon. continent on round global planet map  isolated on white backgrou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22000" y="3763926"/>
            <a:ext cx="1882225" cy="1890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33079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039" y="1536003"/>
            <a:ext cx="30223318" cy="4200523"/>
          </a:xfrm>
        </p:spPr>
        <p:txBody>
          <a:bodyPr/>
          <a:lstStyle/>
          <a:p>
            <a:endParaRPr lang="en-AU"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56509" y="1807465"/>
            <a:ext cx="10380518" cy="5032375"/>
          </a:xfrm>
        </p:spPr>
      </p:pic>
      <p:sp>
        <p:nvSpPr>
          <p:cNvPr id="3" name="AutoShape 2" descr="The Samaritan Christ and the Samaritan Woman (Part 1). – The Pathfinder blo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7172" name="Picture 4" descr="The Samaritan Christ and the Samaritan Woman (Part 1). – The Pathfinder blo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508" y="342537"/>
            <a:ext cx="6525237" cy="4893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88049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039" y="1536003"/>
            <a:ext cx="30223318" cy="4200523"/>
          </a:xfrm>
        </p:spPr>
        <p:txBody>
          <a:bodyPr/>
          <a:lstStyle/>
          <a:p>
            <a:endParaRPr lang="en-AU"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56509" y="1807465"/>
            <a:ext cx="10380518" cy="5032375"/>
          </a:xfrm>
        </p:spPr>
      </p:pic>
      <p:pic>
        <p:nvPicPr>
          <p:cNvPr id="7172" name="Picture 4" descr="The Samaritan Christ and the Samaritan Woman (Part 1). – The Pathfinder blo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508" y="342537"/>
            <a:ext cx="6525237" cy="489392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37030" y="468351"/>
            <a:ext cx="4326673" cy="4247317"/>
          </a:xfrm>
          <a:prstGeom prst="rect">
            <a:avLst/>
          </a:prstGeom>
          <a:noFill/>
        </p:spPr>
        <p:txBody>
          <a:bodyPr wrap="square" rtlCol="0">
            <a:spAutoFit/>
          </a:bodyPr>
          <a:lstStyle/>
          <a:p>
            <a:r>
              <a:rPr lang="en-AU" sz="2400" dirty="0" smtClean="0"/>
              <a:t>John 4  Jesus and the Samaritan Woman</a:t>
            </a:r>
          </a:p>
          <a:p>
            <a:endParaRPr lang="en-AU" sz="2400" dirty="0" smtClean="0"/>
          </a:p>
          <a:p>
            <a:r>
              <a:rPr lang="en-AU" sz="2400" dirty="0" smtClean="0">
                <a:solidFill>
                  <a:srgbClr val="FF0066"/>
                </a:solidFill>
              </a:rPr>
              <a:t>“Come see a man who told me everything I ever did could this be the Christ</a:t>
            </a:r>
            <a:r>
              <a:rPr lang="en-AU" sz="2400" dirty="0" smtClean="0">
                <a:solidFill>
                  <a:srgbClr val="FF0066"/>
                </a:solidFill>
              </a:rPr>
              <a:t>?”</a:t>
            </a:r>
            <a:endParaRPr lang="en-AU" sz="2400" dirty="0" smtClean="0"/>
          </a:p>
          <a:p>
            <a:endParaRPr lang="en-AU" sz="2400" dirty="0" smtClean="0"/>
          </a:p>
          <a:p>
            <a:r>
              <a:rPr lang="en-AU" sz="2400" dirty="0" smtClean="0">
                <a:solidFill>
                  <a:srgbClr val="00B0F0"/>
                </a:solidFill>
              </a:rPr>
              <a:t>“Now </a:t>
            </a:r>
            <a:r>
              <a:rPr lang="en-AU" sz="2400" dirty="0">
                <a:solidFill>
                  <a:srgbClr val="00B0F0"/>
                </a:solidFill>
              </a:rPr>
              <a:t>we believe because </a:t>
            </a:r>
            <a:endParaRPr lang="en-AU" sz="2400" dirty="0" smtClean="0">
              <a:solidFill>
                <a:srgbClr val="00B0F0"/>
              </a:solidFill>
            </a:endParaRPr>
          </a:p>
          <a:p>
            <a:r>
              <a:rPr lang="en-AU" sz="2400" dirty="0" smtClean="0">
                <a:solidFill>
                  <a:srgbClr val="00B0F0"/>
                </a:solidFill>
              </a:rPr>
              <a:t>we </a:t>
            </a:r>
            <a:r>
              <a:rPr lang="en-AU" sz="2400" dirty="0">
                <a:solidFill>
                  <a:srgbClr val="00B0F0"/>
                </a:solidFill>
              </a:rPr>
              <a:t>have heard for </a:t>
            </a:r>
            <a:r>
              <a:rPr lang="en-AU" sz="2400" dirty="0" smtClean="0">
                <a:solidFill>
                  <a:srgbClr val="00B0F0"/>
                </a:solidFill>
              </a:rPr>
              <a:t>our self.”</a:t>
            </a:r>
            <a:endParaRPr lang="en-AU" sz="2400" dirty="0">
              <a:solidFill>
                <a:srgbClr val="00B0F0"/>
              </a:solidFill>
            </a:endParaRPr>
          </a:p>
          <a:p>
            <a:endParaRPr lang="en-AU" dirty="0" smtClean="0"/>
          </a:p>
          <a:p>
            <a:endParaRPr lang="en-AU" dirty="0" smtClean="0"/>
          </a:p>
          <a:p>
            <a:endParaRPr lang="en-AU" dirty="0"/>
          </a:p>
        </p:txBody>
      </p:sp>
      <p:sp>
        <p:nvSpPr>
          <p:cNvPr id="7" name="AutoShape 4" descr="Keeping the Chain Strong | AgAir Upda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9060729" y="3844950"/>
            <a:ext cx="2624452" cy="1590391"/>
          </a:xfrm>
          <a:prstGeom prst="rect">
            <a:avLst/>
          </a:prstGeom>
        </p:spPr>
      </p:pic>
    </p:spTree>
    <p:extLst>
      <p:ext uri="{BB962C8B-B14F-4D97-AF65-F5344CB8AC3E}">
        <p14:creationId xmlns:p14="http://schemas.microsoft.com/office/powerpoint/2010/main" val="14616386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039" y="1536003"/>
            <a:ext cx="30223318" cy="4200523"/>
          </a:xfrm>
        </p:spPr>
        <p:txBody>
          <a:bodyPr/>
          <a:lstStyle/>
          <a:p>
            <a:endParaRPr lang="en-AU"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56509" y="1807465"/>
            <a:ext cx="10380518" cy="5032375"/>
          </a:xfrm>
        </p:spPr>
      </p:pic>
      <p:pic>
        <p:nvPicPr>
          <p:cNvPr id="6"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509" y="1825625"/>
            <a:ext cx="10380518" cy="5032375"/>
          </a:xfrm>
          <a:prstGeom prst="rect">
            <a:avLst/>
          </a:prstGeom>
        </p:spPr>
      </p:pic>
      <p:pic>
        <p:nvPicPr>
          <p:cNvPr id="7" name="Picture 2" descr="Acts 2-11 • Peter, An Ordinary Life Transform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491" y="179550"/>
            <a:ext cx="5191358" cy="271290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56509" y="164489"/>
            <a:ext cx="11126271" cy="4401205"/>
          </a:xfrm>
          <a:prstGeom prst="rect">
            <a:avLst/>
          </a:prstGeom>
          <a:noFill/>
        </p:spPr>
        <p:txBody>
          <a:bodyPr wrap="square" rtlCol="0">
            <a:spAutoFit/>
          </a:bodyPr>
          <a:lstStyle/>
          <a:p>
            <a:r>
              <a:rPr lang="en-AU" sz="2800" dirty="0" smtClean="0"/>
              <a:t>						Peter spoke with power through the 						Holy Spirit</a:t>
            </a:r>
          </a:p>
          <a:p>
            <a:endParaRPr lang="en-AU" sz="2800" dirty="0"/>
          </a:p>
          <a:p>
            <a:r>
              <a:rPr lang="en-AU" sz="2800" dirty="0" smtClean="0"/>
              <a:t>						He began by sharing who Jesus is and 						why he came to earth to live and die 						and be resurrected and now he is in 						heaven</a:t>
            </a:r>
          </a:p>
          <a:p>
            <a:endParaRPr lang="en-AU" sz="2800" dirty="0"/>
          </a:p>
          <a:p>
            <a:r>
              <a:rPr lang="en-AU" sz="2800" dirty="0" smtClean="0"/>
              <a:t>What does that mean to you and me living in 2024? -  that is what we share</a:t>
            </a:r>
          </a:p>
          <a:p>
            <a:endParaRPr lang="en-AU" sz="2800" dirty="0"/>
          </a:p>
        </p:txBody>
      </p:sp>
    </p:spTree>
    <p:extLst>
      <p:ext uri="{BB962C8B-B14F-4D97-AF65-F5344CB8AC3E}">
        <p14:creationId xmlns:p14="http://schemas.microsoft.com/office/powerpoint/2010/main" val="10602540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56509" y="1807465"/>
            <a:ext cx="10380518" cy="5032375"/>
          </a:xfrm>
        </p:spPr>
      </p:pic>
      <p:sp>
        <p:nvSpPr>
          <p:cNvPr id="3" name="AutoShape 2" descr="1 Peter 3:15 - Bible verse - DailyVerses.net"/>
          <p:cNvSpPr>
            <a:spLocks noChangeAspect="1" noChangeArrowheads="1"/>
          </p:cNvSpPr>
          <p:nvPr/>
        </p:nvSpPr>
        <p:spPr bwMode="auto">
          <a:xfrm>
            <a:off x="155575" y="-3048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 name="AutoShape 4" descr="1 Peter 3:15 - Bible verse - DailyVerses.ne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028" name="Picture 4" descr="1 Peter 3:15 — Verse of the Day for 03/09/20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160338"/>
            <a:ext cx="11135880" cy="5195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27640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TotalTime>
  <Words>212</Words>
  <Application>Microsoft Office PowerPoint</Application>
  <PresentationFormat>Widescreen</PresentationFormat>
  <Paragraphs>26</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Forte</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Empart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21</cp:revision>
  <cp:lastPrinted>2024-02-12T09:49:21Z</cp:lastPrinted>
  <dcterms:created xsi:type="dcterms:W3CDTF">2024-01-30T08:17:42Z</dcterms:created>
  <dcterms:modified xsi:type="dcterms:W3CDTF">2024-02-17T09:40:47Z</dcterms:modified>
</cp:coreProperties>
</file>